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3BC2C9-0A0F-EE20-6F09-88E74F1FE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5EF9D80-1A65-83F6-0D2E-216A637F0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411233-F671-4AEB-987E-57845311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10284D-3911-8C5B-6D5B-10DEC43C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1C9B82-0BDF-9FDB-7E39-636253631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8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DC97FB-E2E2-40C0-B56C-F5BC2CB7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5AEC161-AE17-A9ED-5E7C-FE0BDD97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35CC0D-059E-803E-71FF-1CC2C077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6CBD04-C3E5-945E-4897-E5EEFD09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242F00-5DA7-D066-709D-976F63DD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04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A865960-6550-77E8-BC8D-7BEA1FF2C1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7E55272-E0DB-3103-269A-88369989D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5B99FE-73E0-5502-C16B-65B099C8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5E77A6-76A4-DF26-F68C-F2EC5A8D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10A675-BCB8-24BB-A043-D7030B83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92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1B65A0-CB03-73E2-B0A4-7C66859E4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A3A301-AD8A-FBFA-074E-8B763261F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CDDE77-DC87-5F1F-04E0-9BFFCB3C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A4ADEEF-1051-317E-40EE-3E659752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7A27A9-F118-9195-8587-541AE4EB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08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05DEE7-5ECA-2414-555E-3F904D38E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EE6DD0-4CF4-6876-2EE3-4C089FCD7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542B10-36CE-1040-263B-C1930C54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0FC8CA-7FF1-E32E-304C-D279CCD5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E34C25-9281-C13F-36B7-676A59D4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36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21A680-17EA-5828-94C6-5B71D6DE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86E239-9F11-0B3B-7CC3-898B8D717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16C3BB-EDD6-F78B-3DF3-4851585FE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88F730-A786-55C0-F3E0-C8E1FE53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57F0378-38B5-DF31-6879-972BD650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2C136CD-019F-E122-18F9-98D7AEF1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058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067E6F-490F-AB66-5615-E94DE1590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EF5BA41-DA53-C4ED-CCBB-067526CF9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C15866-9A7C-4815-23AD-8D78183C4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17254B2-0CE6-30D0-52AE-031883260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3D705AB-2555-AC16-25AF-7D7B3CF78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E104A21-8E8A-BD5C-8A32-CF28579B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A0C98AF-7498-05F1-947A-1E736F1F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9AC418-AAB3-4B23-3BD6-658898D7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1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ECB9AE-FE5E-90CE-DAC0-7000483BC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CCE8A50-0152-91DC-60E2-432711E7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7F68320-068C-BE2E-4E44-A3B73989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EF1BDC8-4A56-8E0F-6C67-01C2E8E5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517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B384ED0-9B92-5450-6C47-18C6C9A5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791C7D-4214-021A-A4F6-288E9C69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1665D3-628B-634E-6FCF-6B081F29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62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F7EDB7-1E4C-42E7-559C-FC574F4F9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C688E5-C223-B736-CD50-77A91568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CD08AA7-50F0-B368-C6A2-B33044625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986643-8ADC-8C43-13C4-483E2DEA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4937A6-3C4B-5D80-BB8A-1807AA79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1CDC085-5594-7B00-5005-8C687AE8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52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AE352-B454-D1D7-6A4B-6D4F36C3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37B2F5B-F233-9DB3-BDF5-78DA32A28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2902AD-2C73-C8F6-EE0F-0B5D60408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5E7F73-E4C9-4108-6E4B-C3090FA6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00FDED-F890-19DC-BC39-DFD1DD7A5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1C9133A-63BA-D86B-29A6-36DCA412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182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C33AC44-1E91-82BF-3BF7-CCA8D7A4F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D77BD8-C2CB-0C58-C98B-B4A9354E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387137-DB32-7F96-46FB-DF5C33A969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D972C-6221-4805-B46B-0286611ADF3E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50F3AF-A8A0-674C-B19B-6923C3147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5EB9E3-E046-D9D0-E2FB-F382DEAF5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D9DE1-527C-4068-96CD-DB809343C3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002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EA68FA-0DF2-9C38-1649-C8B792DA3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53EAC9-B4F5-DA0A-717E-076FBB5BE3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81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F5C83-DDB4-2E32-982C-248ABE5C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2486"/>
            <a:ext cx="10515600" cy="1325563"/>
          </a:xfrm>
        </p:spPr>
        <p:txBody>
          <a:bodyPr/>
          <a:lstStyle/>
          <a:p>
            <a:r>
              <a:rPr lang="pl-PL" b="1" dirty="0"/>
              <a:t>Deklaracja potencjalnego konfliktu interesów</a:t>
            </a:r>
            <a:br>
              <a:rPr lang="pl-PL" dirty="0"/>
            </a:br>
            <a:r>
              <a:rPr lang="pl-PL" sz="1200" dirty="0"/>
              <a:t>(w stosunku do obecnej prezentacji)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01392C-65A3-7EBE-9FD8-2D35ECA5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8049"/>
            <a:ext cx="10515600" cy="40589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+mj-lt"/>
              </a:rPr>
              <a:t>Prezenter: </a:t>
            </a:r>
            <a:r>
              <a:rPr lang="pl-PL" i="1" dirty="0">
                <a:latin typeface="+mj-lt"/>
              </a:rPr>
              <a:t>…………………………………………………………………….</a:t>
            </a:r>
            <a:br>
              <a:rPr lang="pl-PL" dirty="0">
                <a:latin typeface="+mj-lt"/>
              </a:rPr>
            </a:br>
            <a:br>
              <a:rPr lang="pl-PL" dirty="0">
                <a:latin typeface="+mj-lt"/>
              </a:rPr>
            </a:br>
            <a:r>
              <a:rPr lang="pl-PL" b="1" dirty="0">
                <a:latin typeface="+mj-lt"/>
              </a:rPr>
              <a:t>Oświadczam, że mam następujący(e) konflikt(y) interesów do ujawnienia: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>
              <a:buNone/>
            </a:pPr>
            <a:r>
              <a:rPr lang="pl-PL" dirty="0">
                <a:latin typeface="+mj-lt"/>
              </a:rPr>
              <a:t>Kontrakty badawcze:…………………………………………………………….................................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Konsultacje:…………………………………………………………………………………………………………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Zatrudnienie w firmie farmaceutycznej/sprzętowej:…………………………………………….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udziałów/akcji firmy medycznej:……………………………….….………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firmy medycznej:………………………………………………………………….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Inne:………………………………………………………………………………………………………………………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latin typeface="+mj-lt"/>
              </a:rPr>
              <a:t>Oświadczam, że nie mam żadnego potencjalnego konfliktu interesów do ujawnienia.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1469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D3377F68-57D2-42CD-9A7B-8E7D2A7BFFB7}" vid="{AF2456D4-BD32-4F41-A7DF-839FD793F5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Szablon_fnd_2023</Template>
  <TotalTime>17</TotalTime>
  <Words>72</Words>
  <Application>Microsoft Office PowerPoint</Application>
  <PresentationFormat>Panoramiczny</PresentationFormat>
  <Paragraphs>13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Deklaracja potencjalnego konfliktu interesów (w stosunku do obecnej prezentacji)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 Casus</dc:creator>
  <cp:lastModifiedBy>Office Casus</cp:lastModifiedBy>
  <cp:revision>2</cp:revision>
  <dcterms:created xsi:type="dcterms:W3CDTF">2024-11-04T08:32:12Z</dcterms:created>
  <dcterms:modified xsi:type="dcterms:W3CDTF">2025-01-08T10:28:32Z</dcterms:modified>
</cp:coreProperties>
</file>